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>
        <p:scale>
          <a:sx n="66" d="100"/>
          <a:sy n="66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5E79-1E7C-4F8E-8995-C998148C2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C9F4D-2768-4FD6-8015-07689E41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595A-C86A-41ED-8FD6-F5A4D143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DF8B-8E90-4FF1-B6F4-50A95E00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345D-C6A9-4464-8A9D-EA901ADB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200A-947C-4A7A-97F1-4E4FF02D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B273A-0C87-46B2-9393-242F880D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98BD-0C6A-4BEE-9993-D8ED799C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3F23-89CB-45EA-A9E6-8CF12AE4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E8CE-552C-468C-A70C-277167AC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46D1B-1A0B-46E8-99CF-DB6E21E5A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1D3DE-581D-4DB2-B737-FF3222B28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7CF7-1F5A-48DB-9872-95911872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3F57-5EAD-42A3-A59F-B2170E98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1AA51-EDE1-4B66-8A77-7BF28249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6BFD-6CE8-47DF-A7F0-4F948F3A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BB18-A7C4-4388-B6F8-A638AB6D9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C6D8-2F68-4BD5-9BD1-49B3C251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7EE8-50F0-468C-AFAC-060D17C8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58444-3658-413A-9D0D-79C9CE8F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1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9889-0661-480B-9EC2-9114AC75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0C24-017C-4534-9569-074E7E30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7E4A1-8DFE-4937-A1B2-3AC1BE86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13D2-BB1F-431B-AA08-648DD61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19E3-32FE-4A80-B167-34D2E309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795A-0B69-474F-857E-CD0818F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0796-36A6-4E5F-8270-1D0B3245F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7224-1628-45F0-99E1-ACEEB996B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CF79B-ADDA-428F-AB39-3079F19B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3AC49-F4B6-4391-A4EC-31D9E1B5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95AF2-D4D5-440E-B584-6425E052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0370-1B64-4BB7-9857-E0D78EDD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E208-08B7-479D-8A33-E22E5CD3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4A7B9-AE33-4613-AA43-EBF0B92CC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DBB21-5BD1-412A-A600-A96B1FDA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F8CDB-D9FA-40BA-B5EA-2DCE9C4D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9394F-BAE6-4B41-AD2B-8C28F295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D8D87-FF13-485F-AFB3-7B14CD4C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1B0D3-ECF3-4323-B21A-822ED50B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4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CB21-6BFE-4283-92CD-5DF80B49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1BD8D-F3A1-4628-A1ED-67A4F4A8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2BB03-2D33-4C8D-9189-5155FE16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DDFB-BB43-4CFB-8DA5-50D871F6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EBE16-62A5-49D2-B897-8C9CEC50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F1F15-ED9A-4E77-965E-7F1C21E7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7D9A-FB2B-4E55-AFD6-3D731B24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6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E49E-E23A-4048-AC6A-DB5C505C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E8782-DEDF-489B-B5F5-D9D6D18E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3CE8F-8793-4044-A975-F9204A7A6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101B-9F2B-4F17-BC8B-168EC51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B8793-BA4D-4B21-BCE9-8514B319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1D198-CF5A-418E-B34C-6744F14C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5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9BE1-6EF5-4068-A1C8-AC465D5B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E4F9B-3F56-4134-883C-DF3E7A300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E2B4-90A9-4D7C-9367-4912EC91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4E13D-FC59-414A-A2F8-F2310973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2398-46D9-494A-9F01-58A4A52D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75C0E-0DE4-46E6-A2B3-7369350D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47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DDC6E-6B50-4100-9194-9E74A447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E89CE-D915-47F8-834D-856FDD7F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4FDF-F067-4892-86FD-CAF225123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EA06-BEA1-4D1D-B279-FE808464B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2EFE-46E5-4C3A-B46D-7B68C2D2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BF4978-0B05-443B-8A30-B0BAFAFF93BB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9270609" y="2967335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spc="600" dirty="0">
                <a:latin typeface="Bahnschrift" panose="020B0502040204020203" pitchFamily="34" charset="0"/>
              </a:rPr>
              <a:t>EXERCISE II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5F513-547D-4F34-A23E-2E3782B7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7" y="1664833"/>
            <a:ext cx="7180952" cy="3066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E2721-343A-4F56-8481-E08A7B6A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6" y="1592811"/>
            <a:ext cx="837937" cy="8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85D96-C8E1-4735-BF86-2F45531A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72" y="934216"/>
            <a:ext cx="2651301" cy="444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5C747-CB03-42CB-9D2E-367142CB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30" y="934216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E7471-6D84-440D-82CA-97E0DCF40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709" y="795788"/>
            <a:ext cx="1152381" cy="472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ADE6E-FAE7-43C6-B085-6EACD415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25" y="934216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18FF12-BF1A-42A0-A2CF-03D578E81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08" y="1391416"/>
            <a:ext cx="4601271" cy="3345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9B057-236E-4CA4-A877-4206DAA0F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" y="934216"/>
            <a:ext cx="4572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1A0D9-4097-4E85-8A34-A47E4519F9F7}"/>
              </a:ext>
            </a:extLst>
          </p:cNvPr>
          <p:cNvSpPr txBox="1"/>
          <p:nvPr/>
        </p:nvSpPr>
        <p:spPr>
          <a:xfrm>
            <a:off x="827314" y="6147803"/>
            <a:ext cx="2874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spc="300" dirty="0">
                <a:latin typeface="Bahnschrift" panose="020B0502040204020203" pitchFamily="34" charset="0"/>
              </a:rPr>
              <a:t>LAYOUT ORGANIZATION</a:t>
            </a:r>
            <a:endParaRPr lang="pt-BR" sz="1400" spc="300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069246-305C-46EE-AB45-9997802F44DA}"/>
              </a:ext>
            </a:extLst>
          </p:cNvPr>
          <p:cNvSpPr txBox="1"/>
          <p:nvPr/>
        </p:nvSpPr>
        <p:spPr>
          <a:xfrm>
            <a:off x="5638619" y="6040082"/>
            <a:ext cx="287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spc="300" dirty="0">
                <a:latin typeface="Bahnschrift" panose="020B0502040204020203" pitchFamily="34" charset="0"/>
              </a:rPr>
              <a:t>VIEW TEMPLATE SETTINGS</a:t>
            </a:r>
            <a:endParaRPr lang="pt-BR" sz="1400" spc="300" dirty="0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93E8F-D40D-4A6D-B161-09515548A5A7}"/>
              </a:ext>
            </a:extLst>
          </p:cNvPr>
          <p:cNvSpPr txBox="1"/>
          <p:nvPr/>
        </p:nvSpPr>
        <p:spPr>
          <a:xfrm>
            <a:off x="9168214" y="5923784"/>
            <a:ext cx="2874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spc="300" dirty="0">
                <a:latin typeface="Bahnschrift" panose="020B0502040204020203" pitchFamily="34" charset="0"/>
              </a:rPr>
              <a:t>SHEET</a:t>
            </a:r>
          </a:p>
          <a:p>
            <a:pPr algn="ctr"/>
            <a:r>
              <a:rPr lang="en-CA" sz="1400" spc="300" dirty="0">
                <a:latin typeface="Bahnschrift" panose="020B0502040204020203" pitchFamily="34" charset="0"/>
              </a:rPr>
              <a:t>TITLEBLOCK</a:t>
            </a:r>
          </a:p>
          <a:p>
            <a:pPr algn="ctr"/>
            <a:r>
              <a:rPr lang="en-CA" sz="1400" spc="300" dirty="0">
                <a:latin typeface="Bahnschrift" panose="020B0502040204020203" pitchFamily="34" charset="0"/>
              </a:rPr>
              <a:t>TEMPLATE</a:t>
            </a:r>
            <a:endParaRPr lang="pt-BR" sz="1400" spc="3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0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7779434" y="2967335"/>
            <a:ext cx="416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LEVEL PLANS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3749-0776-434F-ABBF-BF85BC91C432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83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7F4F2-0097-44DA-8A35-7407C144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8" y="219797"/>
            <a:ext cx="5466132" cy="6273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9ED5D-FF0C-4EC1-A70C-32C653E9D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97" y="219797"/>
            <a:ext cx="5115360" cy="6273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A6D96-E33E-4291-9193-C1E2C1D3D5C8}"/>
              </a:ext>
            </a:extLst>
          </p:cNvPr>
          <p:cNvSpPr txBox="1"/>
          <p:nvPr/>
        </p:nvSpPr>
        <p:spPr>
          <a:xfrm>
            <a:off x="2036802" y="6515952"/>
            <a:ext cx="2142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spc="600" dirty="0">
                <a:latin typeface="Bahnschrift" panose="020B0502040204020203" pitchFamily="34" charset="0"/>
              </a:rPr>
              <a:t>FIRST LEVEL</a:t>
            </a:r>
            <a:endParaRPr lang="pt-BR" sz="1400" spc="600" dirty="0"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01D5-51C5-42D4-A31A-4FB556F4DFCF}"/>
              </a:ext>
            </a:extLst>
          </p:cNvPr>
          <p:cNvSpPr txBox="1"/>
          <p:nvPr/>
        </p:nvSpPr>
        <p:spPr>
          <a:xfrm>
            <a:off x="8064432" y="6526186"/>
            <a:ext cx="244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spc="600" dirty="0">
                <a:latin typeface="Bahnschrift" panose="020B0502040204020203" pitchFamily="34" charset="0"/>
              </a:rPr>
              <a:t>SECOND LEVEL</a:t>
            </a:r>
            <a:endParaRPr lang="pt-BR" sz="1400" spc="600" dirty="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9894-EAAA-4CBE-946A-6D932D927952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8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7779434" y="2967335"/>
            <a:ext cx="416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ELEVATIONS 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01B70-44F4-492F-A87D-5E170729FFAD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7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94D3A-DF65-4AFF-A445-5EF6822D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202780"/>
            <a:ext cx="9173028" cy="2834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5D65C-F4D3-4B8A-AAD2-E9E3B83F1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4" y="3212284"/>
            <a:ext cx="7997372" cy="3442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6A92B3-2328-424E-8180-A48861AF7B6D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0582D8B-7E2D-4563-BF81-DDCFDBFD2BA1}"/>
              </a:ext>
            </a:extLst>
          </p:cNvPr>
          <p:cNvCxnSpPr>
            <a:cxnSpLocks/>
          </p:cNvCxnSpPr>
          <p:nvPr/>
        </p:nvCxnSpPr>
        <p:spPr>
          <a:xfrm>
            <a:off x="2266682" y="4044466"/>
            <a:ext cx="3829318" cy="16578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35F6071-A56E-48CE-872B-D507A3D3C6A2}"/>
              </a:ext>
            </a:extLst>
          </p:cNvPr>
          <p:cNvCxnSpPr>
            <a:cxnSpLocks/>
          </p:cNvCxnSpPr>
          <p:nvPr/>
        </p:nvCxnSpPr>
        <p:spPr>
          <a:xfrm flipV="1">
            <a:off x="2781300" y="828209"/>
            <a:ext cx="4920266" cy="262592"/>
          </a:xfrm>
          <a:prstGeom prst="bentConnector3">
            <a:avLst>
              <a:gd name="adj1" fmla="val 283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448305-3955-4313-96FF-71397601448D}"/>
              </a:ext>
            </a:extLst>
          </p:cNvPr>
          <p:cNvSpPr txBox="1"/>
          <p:nvPr/>
        </p:nvSpPr>
        <p:spPr>
          <a:xfrm>
            <a:off x="2112135" y="3787494"/>
            <a:ext cx="215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latin typeface="Bahnschrift" panose="020B0502040204020203" pitchFamily="34" charset="0"/>
              </a:rPr>
              <a:t>CLAPBOARD SIDING FINISH</a:t>
            </a:r>
            <a:endParaRPr lang="pt-BR" sz="1200" dirty="0"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5E7908-DE24-4FE1-ACC2-F3DC1B18597F}"/>
              </a:ext>
            </a:extLst>
          </p:cNvPr>
          <p:cNvSpPr txBox="1"/>
          <p:nvPr/>
        </p:nvSpPr>
        <p:spPr>
          <a:xfrm>
            <a:off x="2048635" y="839202"/>
            <a:ext cx="2153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latin typeface="Bahnschrift" panose="020B0502040204020203" pitchFamily="34" charset="0"/>
              </a:rPr>
              <a:t>ASPHALT SHINGLE</a:t>
            </a:r>
            <a:endParaRPr lang="pt-BR" sz="1200" dirty="0">
              <a:latin typeface="Bahnschrift" panose="020B0502040204020203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93D6AE-79D8-4AEC-9E0F-C342247B1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7" y="4125777"/>
            <a:ext cx="1576523" cy="15765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738FBE-12E5-4E66-80FB-51D32C717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7" y="354153"/>
            <a:ext cx="1576523" cy="16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7779434" y="2967335"/>
            <a:ext cx="416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SECTIONS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01B70-44F4-492F-A87D-5E170729FFAD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03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C55B0-1104-49EA-B6E4-A4E03FCE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" y="0"/>
            <a:ext cx="1193586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AECF7D-7169-4580-9E0C-6FF9C0A3346F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5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53E47F-DBD8-4F85-8572-B16AD10C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" y="0"/>
            <a:ext cx="11935869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33CB2-D2FF-446E-A8F3-36860C564071}"/>
              </a:ext>
            </a:extLst>
          </p:cNvPr>
          <p:cNvSpPr/>
          <p:nvPr/>
        </p:nvSpPr>
        <p:spPr>
          <a:xfrm>
            <a:off x="1251063" y="1669143"/>
            <a:ext cx="994456" cy="4644571"/>
          </a:xfrm>
          <a:prstGeom prst="roundRect">
            <a:avLst>
              <a:gd name="adj" fmla="val 6371"/>
            </a:avLst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6BAAB-D377-4D3E-AFF9-2D59D9957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30" y="0"/>
            <a:ext cx="259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96A3A7-B6FD-4EE2-89A6-259828FD8501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E9BF8-3E23-4993-BBBE-4E3E7D7B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8" y="504635"/>
            <a:ext cx="4867854" cy="2143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D8340-AC3B-4DC8-A529-09BE2F347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" y="391886"/>
            <a:ext cx="837937" cy="837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E6524-82C2-4A42-BCCF-33C494EE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" y="3074120"/>
            <a:ext cx="5126994" cy="292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9EF96-32E9-4577-9FB3-287A02E7D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4" y="2973218"/>
            <a:ext cx="837937" cy="83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147F87-8105-4851-A663-4117A433C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517" y="870847"/>
            <a:ext cx="5173428" cy="214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C41C0-73D2-4784-9727-BFE8FB4A47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7"/>
          <a:stretch/>
        </p:blipFill>
        <p:spPr>
          <a:xfrm>
            <a:off x="6462248" y="3074121"/>
            <a:ext cx="4829867" cy="33121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5605AD-F0E0-4637-A179-C101A030D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9" y="832616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9BECF0-038D-467D-892C-391059339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8" y="3050209"/>
            <a:ext cx="4572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A9F1F4-A7C9-4568-8F17-A30A7B95544C}"/>
              </a:ext>
            </a:extLst>
          </p:cNvPr>
          <p:cNvSpPr txBox="1"/>
          <p:nvPr/>
        </p:nvSpPr>
        <p:spPr>
          <a:xfrm>
            <a:off x="6462248" y="141285"/>
            <a:ext cx="527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spc="600" dirty="0">
                <a:latin typeface="Bahnschrift" panose="020B0502040204020203" pitchFamily="34" charset="0"/>
              </a:rPr>
              <a:t>PROJECT BROWSER ORGANIZATION</a:t>
            </a:r>
            <a:endParaRPr lang="pt-BR" sz="1400" spc="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0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MelZed</dc:creator>
  <cp:lastModifiedBy>MelZed</cp:lastModifiedBy>
  <cp:revision>12</cp:revision>
  <dcterms:created xsi:type="dcterms:W3CDTF">2021-06-12T23:20:53Z</dcterms:created>
  <dcterms:modified xsi:type="dcterms:W3CDTF">2021-06-13T01:42:04Z</dcterms:modified>
</cp:coreProperties>
</file>