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5E79-1E7C-4F8E-8995-C998148C2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C9F4D-2768-4FD6-8015-07689E41E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9595A-C86A-41ED-8FD6-F5A4D143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EDF8B-8E90-4FF1-B6F4-50A95E00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345D-C6A9-4464-8A9D-EA901ADB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371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200A-947C-4A7A-97F1-4E4FF02D7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B273A-0C87-46B2-9393-242F880DB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D98BD-0C6A-4BEE-9993-D8ED799C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F3F23-89CB-45EA-A9E6-8CF12AE4B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EE8CE-552C-468C-A70C-277167AC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03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446D1B-1A0B-46E8-99CF-DB6E21E5A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1D3DE-581D-4DB2-B737-FF3222B28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37CF7-1F5A-48DB-9872-95911872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93F57-5EAD-42A3-A59F-B2170E989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1AA51-EDE1-4B66-8A77-7BF28249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55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76BFD-6CE8-47DF-A7F0-4F948F3A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BBB18-A7C4-4388-B6F8-A638AB6D9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6C6D8-2F68-4BD5-9BD1-49B3C251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97EE8-50F0-468C-AFAC-060D17C8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58444-3658-413A-9D0D-79C9CE8F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11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B9889-0661-480B-9EC2-9114AC75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D0C24-017C-4534-9569-074E7E30C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7E4A1-8DFE-4937-A1B2-3AC1BE86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713D2-BB1F-431B-AA08-648DD61E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919E3-32FE-4A80-B167-34D2E309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2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795A-0B69-474F-857E-CD0818FB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30796-36A6-4E5F-8270-1D0B3245F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C7224-1628-45F0-99E1-ACEEB996B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CF79B-ADDA-428F-AB39-3079F19B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3AC49-F4B6-4391-A4EC-31D9E1B5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95AF2-D4D5-440E-B584-6425E052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34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0370-1B64-4BB7-9857-E0D78EDD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8E208-08B7-479D-8A33-E22E5CD35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4A7B9-AE33-4613-AA43-EBF0B92CC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DBB21-5BD1-412A-A600-A96B1FDA6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F8CDB-D9FA-40BA-B5EA-2DCE9C4D3A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89394F-BAE6-4B41-AD2B-8C28F295D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7D8D87-FF13-485F-AFB3-7B14CD4C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51B0D3-ECF3-4323-B21A-822ED50B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47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3CB21-6BFE-4283-92CD-5DF80B49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1BD8D-F3A1-4628-A1ED-67A4F4A8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2BB03-2D33-4C8D-9189-5155FE16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CDDFB-BB43-4CFB-8DA5-50D871F6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53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EBE16-62A5-49D2-B897-8C9CEC50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EF1F15-ED9A-4E77-965E-7F1C21E7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37D9A-FB2B-4E55-AFD6-3D731B24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46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E49E-E23A-4048-AC6A-DB5C505C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E8782-DEDF-489B-B5F5-D9D6D18ED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3CE8F-8793-4044-A975-F9204A7A6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6101B-9F2B-4F17-BC8B-168EC511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B8793-BA4D-4B21-BCE9-8514B319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1D198-CF5A-418E-B34C-6744F14C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58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29BE1-6EF5-4068-A1C8-AC465D5B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E4F9B-3F56-4134-883C-DF3E7A300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4E2B4-90A9-4D7C-9367-4912EC915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4E13D-FC59-414A-A2F8-F23109735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02398-46D9-494A-9F01-58A4A52D0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75C0E-0DE4-46E6-A2B3-7369350D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47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4DDC6E-6B50-4100-9194-9E74A447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E89CE-D915-47F8-834D-856FDD7FB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14FDF-F067-4892-86FD-CAF225123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37C08-FC1C-46B4-ACDD-C1C1A67FD7F7}" type="datetimeFigureOut">
              <a:rPr lang="pt-BR" smtClean="0"/>
              <a:t>13/06/2021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EEA06-BEA1-4D1D-B279-FE808464B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32EFE-46E5-4C3A-B46D-7B68C2D2E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D3511-DD06-4586-94A7-FA887202E1D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29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7F9F4-50C0-4306-BD3D-96ED3AAB5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53" y="1538763"/>
            <a:ext cx="7133333" cy="2857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4BF4978-0B05-443B-8A30-B0BAFAFF93BB}"/>
              </a:ext>
            </a:extLst>
          </p:cNvPr>
          <p:cNvSpPr/>
          <p:nvPr/>
        </p:nvSpPr>
        <p:spPr>
          <a:xfrm>
            <a:off x="244055" y="391886"/>
            <a:ext cx="179903" cy="6110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3565B0-AA2B-4C82-96E9-ABAAD78CF1CE}"/>
              </a:ext>
            </a:extLst>
          </p:cNvPr>
          <p:cNvSpPr txBox="1"/>
          <p:nvPr/>
        </p:nvSpPr>
        <p:spPr>
          <a:xfrm>
            <a:off x="9015211" y="2967335"/>
            <a:ext cx="2932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spc="600" dirty="0">
                <a:latin typeface="Bahnschrift" panose="020B0502040204020203" pitchFamily="34" charset="0"/>
              </a:rPr>
              <a:t>EXERCISE III</a:t>
            </a:r>
            <a:endParaRPr lang="pt-BR" sz="2400" spc="600" dirty="0">
              <a:latin typeface="Bahnschrift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3E2721-343A-4F56-8481-E08A7B6AD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6" y="1592811"/>
            <a:ext cx="837937" cy="83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6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3565B0-AA2B-4C82-96E9-ABAAD78CF1CE}"/>
              </a:ext>
            </a:extLst>
          </p:cNvPr>
          <p:cNvSpPr txBox="1"/>
          <p:nvPr/>
        </p:nvSpPr>
        <p:spPr>
          <a:xfrm>
            <a:off x="2408349" y="2967335"/>
            <a:ext cx="9539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spc="600" dirty="0">
                <a:latin typeface="Bahnschrift" panose="020B0502040204020203" pitchFamily="34" charset="0"/>
              </a:rPr>
              <a:t>AREA IDENTIFICTION</a:t>
            </a:r>
            <a:endParaRPr lang="pt-BR" sz="2400" spc="600" dirty="0">
              <a:latin typeface="Bahnschrif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ED3749-0776-434F-ABBF-BF85BC91C432}"/>
              </a:ext>
            </a:extLst>
          </p:cNvPr>
          <p:cNvSpPr/>
          <p:nvPr/>
        </p:nvSpPr>
        <p:spPr>
          <a:xfrm>
            <a:off x="244055" y="391886"/>
            <a:ext cx="179903" cy="6110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83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D9191-D319-4242-9A5D-5990D1B84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6" y="18143"/>
            <a:ext cx="6005452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A6B539-8565-4BF5-8ABC-B197A5C996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3"/>
          <a:stretch/>
        </p:blipFill>
        <p:spPr>
          <a:xfrm>
            <a:off x="6429409" y="141669"/>
            <a:ext cx="5733919" cy="6261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CA6D96-E33E-4291-9193-C1E2C1D3D5C8}"/>
              </a:ext>
            </a:extLst>
          </p:cNvPr>
          <p:cNvSpPr txBox="1"/>
          <p:nvPr/>
        </p:nvSpPr>
        <p:spPr>
          <a:xfrm>
            <a:off x="2036802" y="6515952"/>
            <a:ext cx="2142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spc="600" dirty="0">
                <a:latin typeface="Bahnschrift" panose="020B0502040204020203" pitchFamily="34" charset="0"/>
              </a:rPr>
              <a:t>FIRST LEVEL</a:t>
            </a:r>
            <a:endParaRPr lang="pt-BR" sz="1400" spc="600" dirty="0">
              <a:latin typeface="Bahnschrift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9894-EAAA-4CBE-946A-6D932D927952}"/>
              </a:ext>
            </a:extLst>
          </p:cNvPr>
          <p:cNvSpPr/>
          <p:nvPr/>
        </p:nvSpPr>
        <p:spPr>
          <a:xfrm>
            <a:off x="244055" y="391886"/>
            <a:ext cx="179903" cy="6110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D09C12-A4A3-4B85-838A-FEBF2E4310FF}"/>
              </a:ext>
            </a:extLst>
          </p:cNvPr>
          <p:cNvSpPr txBox="1"/>
          <p:nvPr/>
        </p:nvSpPr>
        <p:spPr>
          <a:xfrm>
            <a:off x="8064432" y="6526186"/>
            <a:ext cx="2443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spc="600" dirty="0">
                <a:latin typeface="Bahnschrift" panose="020B0502040204020203" pitchFamily="34" charset="0"/>
              </a:rPr>
              <a:t>SECOND LEVEL</a:t>
            </a:r>
            <a:endParaRPr lang="pt-BR" sz="1400" spc="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601B70-44F4-492F-A87D-5E170729FFAD}"/>
              </a:ext>
            </a:extLst>
          </p:cNvPr>
          <p:cNvSpPr/>
          <p:nvPr/>
        </p:nvSpPr>
        <p:spPr>
          <a:xfrm>
            <a:off x="244055" y="391886"/>
            <a:ext cx="179903" cy="6110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8A769A3C-D8E8-499A-8E69-B2D23DA1E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37962"/>
              </p:ext>
            </p:extLst>
          </p:nvPr>
        </p:nvGraphicFramePr>
        <p:xfrm>
          <a:off x="914400" y="1330445"/>
          <a:ext cx="10844008" cy="5106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1002">
                  <a:extLst>
                    <a:ext uri="{9D8B030D-6E8A-4147-A177-3AD203B41FA5}">
                      <a16:colId xmlns:a16="http://schemas.microsoft.com/office/drawing/2014/main" val="657870964"/>
                    </a:ext>
                  </a:extLst>
                </a:gridCol>
                <a:gridCol w="2711002">
                  <a:extLst>
                    <a:ext uri="{9D8B030D-6E8A-4147-A177-3AD203B41FA5}">
                      <a16:colId xmlns:a16="http://schemas.microsoft.com/office/drawing/2014/main" val="3698439560"/>
                    </a:ext>
                  </a:extLst>
                </a:gridCol>
                <a:gridCol w="2711002">
                  <a:extLst>
                    <a:ext uri="{9D8B030D-6E8A-4147-A177-3AD203B41FA5}">
                      <a16:colId xmlns:a16="http://schemas.microsoft.com/office/drawing/2014/main" val="2029723647"/>
                    </a:ext>
                  </a:extLst>
                </a:gridCol>
                <a:gridCol w="2711002">
                  <a:extLst>
                    <a:ext uri="{9D8B030D-6E8A-4147-A177-3AD203B41FA5}">
                      <a16:colId xmlns:a16="http://schemas.microsoft.com/office/drawing/2014/main" val="3416839120"/>
                    </a:ext>
                  </a:extLst>
                </a:gridCol>
              </a:tblGrid>
              <a:tr h="5674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CA" sz="2000" spc="300" dirty="0"/>
                        <a:t>LOCATION</a:t>
                      </a:r>
                      <a:endParaRPr lang="pt-BR" sz="2000" spc="3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CA" sz="2000" spc="300" dirty="0"/>
                        <a:t>VISUAL</a:t>
                      </a:r>
                      <a:endParaRPr lang="pt-BR" sz="2000" spc="3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CA" sz="2000" spc="300" dirty="0"/>
                        <a:t>DURABILITY</a:t>
                      </a:r>
                      <a:endParaRPr lang="pt-BR" sz="2000" spc="3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CA" sz="2000" spc="300" dirty="0"/>
                        <a:t>COST</a:t>
                      </a:r>
                      <a:endParaRPr lang="pt-BR" sz="2000" spc="3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390202"/>
                  </a:ext>
                </a:extLst>
              </a:tr>
              <a:tr h="5674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CA" sz="1400" spc="300" dirty="0"/>
                        <a:t>ENTRANCE LOBBY</a:t>
                      </a:r>
                      <a:endParaRPr lang="pt-BR" sz="1400" spc="3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917629"/>
                  </a:ext>
                </a:extLst>
              </a:tr>
              <a:tr h="5674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u="none" strike="noStrike" kern="1200" cap="none" spc="3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FIREPLACE</a:t>
                      </a:r>
                      <a:endParaRPr kumimoji="0" lang="pt-BR" sz="1400" b="0" i="0" u="none" strike="noStrike" kern="1200" cap="none" spc="30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82758"/>
                  </a:ext>
                </a:extLst>
              </a:tr>
              <a:tr h="5674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u="none" strike="noStrike" kern="1200" cap="none" spc="3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LAUNDRY ROOM</a:t>
                      </a:r>
                      <a:endParaRPr kumimoji="0" lang="pt-BR" sz="1400" b="0" i="0" u="none" strike="noStrike" kern="1200" cap="none" spc="30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361849"/>
                  </a:ext>
                </a:extLst>
              </a:tr>
              <a:tr h="5674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u="none" strike="noStrike" kern="1200" cap="none" spc="3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LIVING AREA</a:t>
                      </a:r>
                      <a:endParaRPr kumimoji="0" lang="pt-BR" sz="1400" b="0" i="0" u="none" strike="noStrike" kern="1200" cap="none" spc="30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426495"/>
                  </a:ext>
                </a:extLst>
              </a:tr>
              <a:tr h="5674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u="none" strike="noStrike" kern="1200" cap="none" spc="3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LINEN CLOSET</a:t>
                      </a:r>
                      <a:endParaRPr kumimoji="0" lang="pt-BR" sz="1400" b="0" i="0" u="none" strike="noStrike" kern="1200" cap="none" spc="30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14432"/>
                  </a:ext>
                </a:extLst>
              </a:tr>
              <a:tr h="5674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u="none" strike="noStrike" kern="1200" cap="none" spc="3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BEDROOM - MASTER</a:t>
                      </a:r>
                      <a:endParaRPr kumimoji="0" lang="pt-BR" sz="1400" b="0" i="0" u="none" strike="noStrike" kern="1200" cap="none" spc="30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099465"/>
                  </a:ext>
                </a:extLst>
              </a:tr>
              <a:tr h="5674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u="none" strike="noStrike" kern="1200" cap="none" spc="3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BEDROOM</a:t>
                      </a:r>
                      <a:endParaRPr kumimoji="0" lang="pt-BR" sz="1400" b="0" i="0" u="none" strike="noStrike" kern="1200" cap="none" spc="30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422481"/>
                  </a:ext>
                </a:extLst>
              </a:tr>
              <a:tr h="5674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400" b="0" i="0" u="none" strike="noStrike" kern="1200" cap="none" spc="30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spc="3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8129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56FE696-44E6-4722-B7E8-1961E33A8D40}"/>
              </a:ext>
            </a:extLst>
          </p:cNvPr>
          <p:cNvSpPr txBox="1"/>
          <p:nvPr/>
        </p:nvSpPr>
        <p:spPr>
          <a:xfrm>
            <a:off x="2408349" y="420863"/>
            <a:ext cx="9539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spc="600" dirty="0">
                <a:latin typeface="Bahnschrift" panose="020B0502040204020203" pitchFamily="34" charset="0"/>
              </a:rPr>
              <a:t>FINISHING OPTIMIZATION - CONSIDERATIONS</a:t>
            </a:r>
            <a:endParaRPr lang="pt-BR" sz="2400" spc="600" dirty="0"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714BD8-84DB-4BC9-AD27-DB893AD08E7F}"/>
              </a:ext>
            </a:extLst>
          </p:cNvPr>
          <p:cNvSpPr txBox="1"/>
          <p:nvPr/>
        </p:nvSpPr>
        <p:spPr>
          <a:xfrm>
            <a:off x="2408348" y="868780"/>
            <a:ext cx="9539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spc="600" dirty="0">
                <a:latin typeface="Bahnschrift" panose="020B0502040204020203" pitchFamily="34" charset="0"/>
              </a:rPr>
              <a:t>(3BHK FARMHOUSE) </a:t>
            </a:r>
            <a:endParaRPr lang="pt-BR" sz="1600" spc="600" dirty="0">
              <a:latin typeface="Bahnschrift" panose="020B0502040204020203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11313AF-0B53-446E-B068-F8F5A180CFBD}"/>
              </a:ext>
            </a:extLst>
          </p:cNvPr>
          <p:cNvGrpSpPr/>
          <p:nvPr/>
        </p:nvGrpSpPr>
        <p:grpSpPr>
          <a:xfrm>
            <a:off x="4763436" y="3141046"/>
            <a:ext cx="394448" cy="338554"/>
            <a:chOff x="4826794" y="2501337"/>
            <a:chExt cx="509294" cy="43712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92238E4-281A-4963-9AF4-8C1C17659828}"/>
                </a:ext>
              </a:extLst>
            </p:cNvPr>
            <p:cNvSpPr/>
            <p:nvPr/>
          </p:nvSpPr>
          <p:spPr>
            <a:xfrm>
              <a:off x="4826794" y="2767013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BFC8BD1-BB37-458B-85EF-BCE1FC086523}"/>
                </a:ext>
              </a:extLst>
            </p:cNvPr>
            <p:cNvSpPr/>
            <p:nvPr/>
          </p:nvSpPr>
          <p:spPr>
            <a:xfrm>
              <a:off x="4964051" y="2671763"/>
              <a:ext cx="102394" cy="2667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D8105FE-10C1-4C59-B434-29A6A05BAAF0}"/>
                </a:ext>
              </a:extLst>
            </p:cNvPr>
            <p:cNvSpPr/>
            <p:nvPr/>
          </p:nvSpPr>
          <p:spPr>
            <a:xfrm>
              <a:off x="5101308" y="2564606"/>
              <a:ext cx="102394" cy="37385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DCFF78F-7BDC-4691-9AB1-4D477E8B9F3C}"/>
                </a:ext>
              </a:extLst>
            </p:cNvPr>
            <p:cNvSpPr/>
            <p:nvPr/>
          </p:nvSpPr>
          <p:spPr>
            <a:xfrm>
              <a:off x="5233694" y="2501337"/>
              <a:ext cx="102394" cy="437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561E1F-6421-4F11-8C49-09CB81EFB8AE}"/>
              </a:ext>
            </a:extLst>
          </p:cNvPr>
          <p:cNvGrpSpPr/>
          <p:nvPr/>
        </p:nvGrpSpPr>
        <p:grpSpPr>
          <a:xfrm>
            <a:off x="4761339" y="5422196"/>
            <a:ext cx="394448" cy="338554"/>
            <a:chOff x="5586706" y="2501337"/>
            <a:chExt cx="509294" cy="43712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D2D8FDC-D30E-46E0-A969-0A3BA44D0D0E}"/>
                </a:ext>
              </a:extLst>
            </p:cNvPr>
            <p:cNvSpPr/>
            <p:nvPr/>
          </p:nvSpPr>
          <p:spPr>
            <a:xfrm>
              <a:off x="5586706" y="2767013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D6E8576-78C9-48C7-BA45-6E90A0D4CA75}"/>
                </a:ext>
              </a:extLst>
            </p:cNvPr>
            <p:cNvSpPr/>
            <p:nvPr/>
          </p:nvSpPr>
          <p:spPr>
            <a:xfrm>
              <a:off x="5723963" y="2671763"/>
              <a:ext cx="102394" cy="2667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3F37B46-1E20-40FA-A8D6-2DA32065B551}"/>
                </a:ext>
              </a:extLst>
            </p:cNvPr>
            <p:cNvSpPr/>
            <p:nvPr/>
          </p:nvSpPr>
          <p:spPr>
            <a:xfrm>
              <a:off x="5861220" y="2564606"/>
              <a:ext cx="102394" cy="37385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9E9CDCC-B918-4904-8171-DBF6273DDBAD}"/>
                </a:ext>
              </a:extLst>
            </p:cNvPr>
            <p:cNvSpPr/>
            <p:nvPr/>
          </p:nvSpPr>
          <p:spPr>
            <a:xfrm>
              <a:off x="5993606" y="2501337"/>
              <a:ext cx="102394" cy="437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92A966-6C69-4C33-8505-6083A36C9FFE}"/>
              </a:ext>
            </a:extLst>
          </p:cNvPr>
          <p:cNvGrpSpPr/>
          <p:nvPr/>
        </p:nvGrpSpPr>
        <p:grpSpPr>
          <a:xfrm>
            <a:off x="4776363" y="2020232"/>
            <a:ext cx="394448" cy="338554"/>
            <a:chOff x="6295421" y="2501337"/>
            <a:chExt cx="509294" cy="43712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D37E31D-EEC9-4A1F-B68C-34A7BDEB6CBB}"/>
                </a:ext>
              </a:extLst>
            </p:cNvPr>
            <p:cNvSpPr/>
            <p:nvPr/>
          </p:nvSpPr>
          <p:spPr>
            <a:xfrm>
              <a:off x="6295421" y="2767013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195FC1D-6B82-4294-BA81-21FD3E9349EE}"/>
                </a:ext>
              </a:extLst>
            </p:cNvPr>
            <p:cNvSpPr/>
            <p:nvPr/>
          </p:nvSpPr>
          <p:spPr>
            <a:xfrm>
              <a:off x="6432678" y="2671763"/>
              <a:ext cx="102394" cy="2667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2124964-C63C-43A4-9235-646518D2A7A2}"/>
                </a:ext>
              </a:extLst>
            </p:cNvPr>
            <p:cNvSpPr/>
            <p:nvPr/>
          </p:nvSpPr>
          <p:spPr>
            <a:xfrm>
              <a:off x="6569935" y="2564606"/>
              <a:ext cx="102394" cy="373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4020C04-6A5F-4828-9B06-D2C9CD7F1B07}"/>
                </a:ext>
              </a:extLst>
            </p:cNvPr>
            <p:cNvSpPr/>
            <p:nvPr/>
          </p:nvSpPr>
          <p:spPr>
            <a:xfrm>
              <a:off x="6702321" y="2501337"/>
              <a:ext cx="102394" cy="437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A5CCE9-7E78-4C09-B608-F508AEF27B93}"/>
              </a:ext>
            </a:extLst>
          </p:cNvPr>
          <p:cNvGrpSpPr/>
          <p:nvPr/>
        </p:nvGrpSpPr>
        <p:grpSpPr>
          <a:xfrm>
            <a:off x="7442994" y="1994802"/>
            <a:ext cx="394448" cy="338554"/>
            <a:chOff x="6295421" y="2501337"/>
            <a:chExt cx="509294" cy="43712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0BE0164-B8A0-40B1-8F0C-504C688F249D}"/>
                </a:ext>
              </a:extLst>
            </p:cNvPr>
            <p:cNvSpPr/>
            <p:nvPr/>
          </p:nvSpPr>
          <p:spPr>
            <a:xfrm>
              <a:off x="6295421" y="2767013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65C632E-0EA2-4096-95AA-850AB43D4C9E}"/>
                </a:ext>
              </a:extLst>
            </p:cNvPr>
            <p:cNvSpPr/>
            <p:nvPr/>
          </p:nvSpPr>
          <p:spPr>
            <a:xfrm>
              <a:off x="6432678" y="2671763"/>
              <a:ext cx="102394" cy="2667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64F244A-9D14-4040-89AF-93EF35071D4D}"/>
                </a:ext>
              </a:extLst>
            </p:cNvPr>
            <p:cNvSpPr/>
            <p:nvPr/>
          </p:nvSpPr>
          <p:spPr>
            <a:xfrm>
              <a:off x="6569935" y="2564606"/>
              <a:ext cx="102394" cy="373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17B639C-33C4-45ED-B930-48168E7EEB75}"/>
                </a:ext>
              </a:extLst>
            </p:cNvPr>
            <p:cNvSpPr/>
            <p:nvPr/>
          </p:nvSpPr>
          <p:spPr>
            <a:xfrm>
              <a:off x="6702321" y="2501337"/>
              <a:ext cx="102394" cy="437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3E2E8DC-C437-4C25-8C82-DBA5C7FEE00C}"/>
              </a:ext>
            </a:extLst>
          </p:cNvPr>
          <p:cNvGrpSpPr/>
          <p:nvPr/>
        </p:nvGrpSpPr>
        <p:grpSpPr>
          <a:xfrm>
            <a:off x="10135394" y="1994802"/>
            <a:ext cx="394448" cy="338554"/>
            <a:chOff x="6295421" y="2501337"/>
            <a:chExt cx="509294" cy="43712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72D925C0-AC8B-4F45-A606-FF6E4236D8CA}"/>
                </a:ext>
              </a:extLst>
            </p:cNvPr>
            <p:cNvSpPr/>
            <p:nvPr/>
          </p:nvSpPr>
          <p:spPr>
            <a:xfrm>
              <a:off x="6295421" y="2767013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12D23F4-BEE2-4287-8D2A-7484357B12A3}"/>
                </a:ext>
              </a:extLst>
            </p:cNvPr>
            <p:cNvSpPr/>
            <p:nvPr/>
          </p:nvSpPr>
          <p:spPr>
            <a:xfrm>
              <a:off x="6432678" y="2671763"/>
              <a:ext cx="102394" cy="2667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15C8159-4F23-4514-9149-E84CC31A70F8}"/>
                </a:ext>
              </a:extLst>
            </p:cNvPr>
            <p:cNvSpPr/>
            <p:nvPr/>
          </p:nvSpPr>
          <p:spPr>
            <a:xfrm>
              <a:off x="6569935" y="2564606"/>
              <a:ext cx="102394" cy="373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4AC0708B-E82E-4806-8689-EA88BBF2E598}"/>
                </a:ext>
              </a:extLst>
            </p:cNvPr>
            <p:cNvSpPr/>
            <p:nvPr/>
          </p:nvSpPr>
          <p:spPr>
            <a:xfrm>
              <a:off x="6702321" y="2501337"/>
              <a:ext cx="102394" cy="437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43C6339-F2A9-41B9-AC93-726E15561352}"/>
              </a:ext>
            </a:extLst>
          </p:cNvPr>
          <p:cNvGrpSpPr/>
          <p:nvPr/>
        </p:nvGrpSpPr>
        <p:grpSpPr>
          <a:xfrm>
            <a:off x="7391727" y="2595863"/>
            <a:ext cx="394448" cy="338554"/>
            <a:chOff x="6901742" y="2501336"/>
            <a:chExt cx="509294" cy="437126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A6EAC08-FAF4-4450-8CD6-9FA08D5DB92D}"/>
                </a:ext>
              </a:extLst>
            </p:cNvPr>
            <p:cNvSpPr/>
            <p:nvPr/>
          </p:nvSpPr>
          <p:spPr>
            <a:xfrm>
              <a:off x="6901742" y="2767012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67299CC-6B34-463F-BF1F-FB5FEC3E8FC4}"/>
                </a:ext>
              </a:extLst>
            </p:cNvPr>
            <p:cNvSpPr/>
            <p:nvPr/>
          </p:nvSpPr>
          <p:spPr>
            <a:xfrm>
              <a:off x="7038999" y="2671762"/>
              <a:ext cx="102394" cy="2667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4CE00D6A-D98F-419C-A4D5-6DF37891C913}"/>
                </a:ext>
              </a:extLst>
            </p:cNvPr>
            <p:cNvSpPr/>
            <p:nvPr/>
          </p:nvSpPr>
          <p:spPr>
            <a:xfrm>
              <a:off x="7176256" y="2564605"/>
              <a:ext cx="102394" cy="373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15D8D71C-6BB9-44E1-B0C2-E3C890C5949A}"/>
                </a:ext>
              </a:extLst>
            </p:cNvPr>
            <p:cNvSpPr/>
            <p:nvPr/>
          </p:nvSpPr>
          <p:spPr>
            <a:xfrm>
              <a:off x="7308642" y="2501336"/>
              <a:ext cx="102394" cy="437126"/>
            </a:xfrm>
            <a:prstGeom prst="round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535A1A9-698F-4C8D-B80A-5A9F40B30879}"/>
              </a:ext>
            </a:extLst>
          </p:cNvPr>
          <p:cNvGrpSpPr/>
          <p:nvPr/>
        </p:nvGrpSpPr>
        <p:grpSpPr>
          <a:xfrm>
            <a:off x="7391727" y="3141046"/>
            <a:ext cx="394448" cy="338554"/>
            <a:chOff x="4826794" y="2501337"/>
            <a:chExt cx="509294" cy="437126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31020B2-11E5-402D-8558-D0E2EF0C9CE3}"/>
                </a:ext>
              </a:extLst>
            </p:cNvPr>
            <p:cNvSpPr/>
            <p:nvPr/>
          </p:nvSpPr>
          <p:spPr>
            <a:xfrm>
              <a:off x="4826794" y="2767013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C21B0B05-49B4-4AA5-B891-F74CEA007617}"/>
                </a:ext>
              </a:extLst>
            </p:cNvPr>
            <p:cNvSpPr/>
            <p:nvPr/>
          </p:nvSpPr>
          <p:spPr>
            <a:xfrm>
              <a:off x="4964051" y="2671763"/>
              <a:ext cx="102394" cy="2667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CCA63C9-ED24-4DCE-A47F-81029EFC2843}"/>
                </a:ext>
              </a:extLst>
            </p:cNvPr>
            <p:cNvSpPr/>
            <p:nvPr/>
          </p:nvSpPr>
          <p:spPr>
            <a:xfrm>
              <a:off x="5101308" y="2564606"/>
              <a:ext cx="102394" cy="37385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F0CFBE4B-0357-447C-A9E1-DCEA750A1286}"/>
                </a:ext>
              </a:extLst>
            </p:cNvPr>
            <p:cNvSpPr/>
            <p:nvPr/>
          </p:nvSpPr>
          <p:spPr>
            <a:xfrm>
              <a:off x="5233694" y="2501337"/>
              <a:ext cx="102394" cy="437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BF1026B-174C-40F0-8823-D844C6B7E1DE}"/>
              </a:ext>
            </a:extLst>
          </p:cNvPr>
          <p:cNvGrpSpPr/>
          <p:nvPr/>
        </p:nvGrpSpPr>
        <p:grpSpPr>
          <a:xfrm>
            <a:off x="10135394" y="3141046"/>
            <a:ext cx="394448" cy="338554"/>
            <a:chOff x="4826794" y="2501337"/>
            <a:chExt cx="509294" cy="437126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BB0906AF-62FF-4BCD-BA31-0E135B776460}"/>
                </a:ext>
              </a:extLst>
            </p:cNvPr>
            <p:cNvSpPr/>
            <p:nvPr/>
          </p:nvSpPr>
          <p:spPr>
            <a:xfrm>
              <a:off x="4826794" y="2767013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18D6BD6A-43C6-4EF6-B909-860AEECFD24D}"/>
                </a:ext>
              </a:extLst>
            </p:cNvPr>
            <p:cNvSpPr/>
            <p:nvPr/>
          </p:nvSpPr>
          <p:spPr>
            <a:xfrm>
              <a:off x="4964051" y="2671763"/>
              <a:ext cx="102394" cy="2667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AF7B7886-B857-490B-8A0A-BE63A2A9B22D}"/>
                </a:ext>
              </a:extLst>
            </p:cNvPr>
            <p:cNvSpPr/>
            <p:nvPr/>
          </p:nvSpPr>
          <p:spPr>
            <a:xfrm>
              <a:off x="5101308" y="2564606"/>
              <a:ext cx="102394" cy="37385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17BBC655-C5E5-42C7-8623-225A2CD9A422}"/>
                </a:ext>
              </a:extLst>
            </p:cNvPr>
            <p:cNvSpPr/>
            <p:nvPr/>
          </p:nvSpPr>
          <p:spPr>
            <a:xfrm>
              <a:off x="5233694" y="2501337"/>
              <a:ext cx="102394" cy="437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7EC6A17-93A0-4DD8-A507-048429166872}"/>
              </a:ext>
            </a:extLst>
          </p:cNvPr>
          <p:cNvGrpSpPr/>
          <p:nvPr/>
        </p:nvGrpSpPr>
        <p:grpSpPr>
          <a:xfrm>
            <a:off x="4776650" y="3714513"/>
            <a:ext cx="394448" cy="338554"/>
            <a:chOff x="6901742" y="2501336"/>
            <a:chExt cx="509294" cy="437126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8527F224-D443-45D4-8679-0848AFAD396C}"/>
                </a:ext>
              </a:extLst>
            </p:cNvPr>
            <p:cNvSpPr/>
            <p:nvPr/>
          </p:nvSpPr>
          <p:spPr>
            <a:xfrm>
              <a:off x="6901742" y="2767012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2CD37C73-22E0-4416-9C78-79DD2B57B5BC}"/>
                </a:ext>
              </a:extLst>
            </p:cNvPr>
            <p:cNvSpPr/>
            <p:nvPr/>
          </p:nvSpPr>
          <p:spPr>
            <a:xfrm>
              <a:off x="7038999" y="2671762"/>
              <a:ext cx="102394" cy="2667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1DAD23A0-223E-43A5-A5CF-09E93BAB6F09}"/>
                </a:ext>
              </a:extLst>
            </p:cNvPr>
            <p:cNvSpPr/>
            <p:nvPr/>
          </p:nvSpPr>
          <p:spPr>
            <a:xfrm>
              <a:off x="7176256" y="2564605"/>
              <a:ext cx="102394" cy="373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1D333826-A8D5-45C4-ABF0-731891C5BFE8}"/>
                </a:ext>
              </a:extLst>
            </p:cNvPr>
            <p:cNvSpPr/>
            <p:nvPr/>
          </p:nvSpPr>
          <p:spPr>
            <a:xfrm>
              <a:off x="7308642" y="2501336"/>
              <a:ext cx="102394" cy="437126"/>
            </a:xfrm>
            <a:prstGeom prst="round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1216E9E-79C0-4787-807F-BE4D575688E1}"/>
              </a:ext>
            </a:extLst>
          </p:cNvPr>
          <p:cNvGrpSpPr/>
          <p:nvPr/>
        </p:nvGrpSpPr>
        <p:grpSpPr>
          <a:xfrm>
            <a:off x="7380112" y="3714513"/>
            <a:ext cx="394448" cy="338554"/>
            <a:chOff x="6901742" y="2501336"/>
            <a:chExt cx="509294" cy="437126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70FF31E4-3BA1-40D2-ABBC-ED71A0510A2E}"/>
                </a:ext>
              </a:extLst>
            </p:cNvPr>
            <p:cNvSpPr/>
            <p:nvPr/>
          </p:nvSpPr>
          <p:spPr>
            <a:xfrm>
              <a:off x="6901742" y="2767012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727B3038-78B4-4B83-B6EB-2F4CA9DBB1BA}"/>
                </a:ext>
              </a:extLst>
            </p:cNvPr>
            <p:cNvSpPr/>
            <p:nvPr/>
          </p:nvSpPr>
          <p:spPr>
            <a:xfrm>
              <a:off x="7038999" y="2671762"/>
              <a:ext cx="102394" cy="2667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1E55C97B-1B6E-4403-8113-64548A120140}"/>
                </a:ext>
              </a:extLst>
            </p:cNvPr>
            <p:cNvSpPr/>
            <p:nvPr/>
          </p:nvSpPr>
          <p:spPr>
            <a:xfrm>
              <a:off x="7176256" y="2564605"/>
              <a:ext cx="102394" cy="373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164C4125-B5BF-4493-8E8D-6BE955C92CBA}"/>
                </a:ext>
              </a:extLst>
            </p:cNvPr>
            <p:cNvSpPr/>
            <p:nvPr/>
          </p:nvSpPr>
          <p:spPr>
            <a:xfrm>
              <a:off x="7308642" y="2501336"/>
              <a:ext cx="102394" cy="437126"/>
            </a:xfrm>
            <a:prstGeom prst="round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85D31F0-CFB0-4FF8-A55F-D29668146C85}"/>
              </a:ext>
            </a:extLst>
          </p:cNvPr>
          <p:cNvGrpSpPr/>
          <p:nvPr/>
        </p:nvGrpSpPr>
        <p:grpSpPr>
          <a:xfrm>
            <a:off x="10135394" y="3714513"/>
            <a:ext cx="394448" cy="338554"/>
            <a:chOff x="6901742" y="2501336"/>
            <a:chExt cx="509294" cy="437126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414AB3A7-59FA-45D5-BFF5-D325CE291612}"/>
                </a:ext>
              </a:extLst>
            </p:cNvPr>
            <p:cNvSpPr/>
            <p:nvPr/>
          </p:nvSpPr>
          <p:spPr>
            <a:xfrm>
              <a:off x="6901742" y="2767012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69126200-67C6-486E-A899-D2B14A769DA3}"/>
                </a:ext>
              </a:extLst>
            </p:cNvPr>
            <p:cNvSpPr/>
            <p:nvPr/>
          </p:nvSpPr>
          <p:spPr>
            <a:xfrm>
              <a:off x="7038999" y="2671762"/>
              <a:ext cx="102394" cy="2667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DAAAC1CB-E71F-42B4-BE25-9250BAD30E09}"/>
                </a:ext>
              </a:extLst>
            </p:cNvPr>
            <p:cNvSpPr/>
            <p:nvPr/>
          </p:nvSpPr>
          <p:spPr>
            <a:xfrm>
              <a:off x="7176256" y="2564605"/>
              <a:ext cx="102394" cy="373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B6044601-819D-46E4-899D-B94C3818183F}"/>
                </a:ext>
              </a:extLst>
            </p:cNvPr>
            <p:cNvSpPr/>
            <p:nvPr/>
          </p:nvSpPr>
          <p:spPr>
            <a:xfrm>
              <a:off x="7308642" y="2501336"/>
              <a:ext cx="102394" cy="437126"/>
            </a:xfrm>
            <a:prstGeom prst="round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FB4A704-8A57-444E-BAAC-95D356E8F979}"/>
              </a:ext>
            </a:extLst>
          </p:cNvPr>
          <p:cNvGrpSpPr/>
          <p:nvPr/>
        </p:nvGrpSpPr>
        <p:grpSpPr>
          <a:xfrm>
            <a:off x="4776650" y="2595863"/>
            <a:ext cx="394448" cy="338554"/>
            <a:chOff x="6295421" y="2501337"/>
            <a:chExt cx="509294" cy="437126"/>
          </a:xfrm>
        </p:grpSpPr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2854243B-5896-47DD-9188-67A06D5F449E}"/>
                </a:ext>
              </a:extLst>
            </p:cNvPr>
            <p:cNvSpPr/>
            <p:nvPr/>
          </p:nvSpPr>
          <p:spPr>
            <a:xfrm>
              <a:off x="6295421" y="2767013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C475614D-9A3D-471B-BB5C-23E57107374F}"/>
                </a:ext>
              </a:extLst>
            </p:cNvPr>
            <p:cNvSpPr/>
            <p:nvPr/>
          </p:nvSpPr>
          <p:spPr>
            <a:xfrm>
              <a:off x="6432678" y="2671763"/>
              <a:ext cx="102394" cy="2667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1382D534-1546-4453-9DBB-561BA8D4A5CE}"/>
                </a:ext>
              </a:extLst>
            </p:cNvPr>
            <p:cNvSpPr/>
            <p:nvPr/>
          </p:nvSpPr>
          <p:spPr>
            <a:xfrm>
              <a:off x="6569935" y="2564606"/>
              <a:ext cx="102394" cy="373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4328362F-7990-4019-B757-824E4DCE249B}"/>
                </a:ext>
              </a:extLst>
            </p:cNvPr>
            <p:cNvSpPr/>
            <p:nvPr/>
          </p:nvSpPr>
          <p:spPr>
            <a:xfrm>
              <a:off x="6702321" y="2501337"/>
              <a:ext cx="102394" cy="437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06C1229-412F-45F1-A7F6-A2E1761C420A}"/>
              </a:ext>
            </a:extLst>
          </p:cNvPr>
          <p:cNvGrpSpPr/>
          <p:nvPr/>
        </p:nvGrpSpPr>
        <p:grpSpPr>
          <a:xfrm>
            <a:off x="10135394" y="2595863"/>
            <a:ext cx="394448" cy="338554"/>
            <a:chOff x="6901742" y="2501336"/>
            <a:chExt cx="509294" cy="437126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502ECBD6-19A2-47BF-8CD4-D7474C32E17A}"/>
                </a:ext>
              </a:extLst>
            </p:cNvPr>
            <p:cNvSpPr/>
            <p:nvPr/>
          </p:nvSpPr>
          <p:spPr>
            <a:xfrm>
              <a:off x="6901742" y="2767012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ACDCB53F-B8F4-4826-822A-0EC15B3B01BC}"/>
                </a:ext>
              </a:extLst>
            </p:cNvPr>
            <p:cNvSpPr/>
            <p:nvPr/>
          </p:nvSpPr>
          <p:spPr>
            <a:xfrm>
              <a:off x="7038999" y="2671762"/>
              <a:ext cx="102394" cy="2667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1A122653-4E01-41B1-9132-0BD0B33C3D6C}"/>
                </a:ext>
              </a:extLst>
            </p:cNvPr>
            <p:cNvSpPr/>
            <p:nvPr/>
          </p:nvSpPr>
          <p:spPr>
            <a:xfrm>
              <a:off x="7176256" y="2564605"/>
              <a:ext cx="102394" cy="373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656ADEE7-0770-4479-9744-747F83FBD67B}"/>
                </a:ext>
              </a:extLst>
            </p:cNvPr>
            <p:cNvSpPr/>
            <p:nvPr/>
          </p:nvSpPr>
          <p:spPr>
            <a:xfrm>
              <a:off x="7308642" y="2501336"/>
              <a:ext cx="102394" cy="437126"/>
            </a:xfrm>
            <a:prstGeom prst="round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4EA3929-9274-4534-B82E-212B8A427183}"/>
              </a:ext>
            </a:extLst>
          </p:cNvPr>
          <p:cNvGrpSpPr/>
          <p:nvPr/>
        </p:nvGrpSpPr>
        <p:grpSpPr>
          <a:xfrm>
            <a:off x="4763436" y="4278292"/>
            <a:ext cx="394448" cy="338554"/>
            <a:chOff x="4826794" y="2501337"/>
            <a:chExt cx="509294" cy="437126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AD843160-DF24-4189-88E1-0DD3EEA66055}"/>
                </a:ext>
              </a:extLst>
            </p:cNvPr>
            <p:cNvSpPr/>
            <p:nvPr/>
          </p:nvSpPr>
          <p:spPr>
            <a:xfrm>
              <a:off x="4826794" y="2767013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7E353211-F80D-498A-A8D7-B0FEC9C7C092}"/>
                </a:ext>
              </a:extLst>
            </p:cNvPr>
            <p:cNvSpPr/>
            <p:nvPr/>
          </p:nvSpPr>
          <p:spPr>
            <a:xfrm>
              <a:off x="4964051" y="2671763"/>
              <a:ext cx="102394" cy="2667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24FD55CF-78E6-4E89-9B1C-49981DB98C35}"/>
                </a:ext>
              </a:extLst>
            </p:cNvPr>
            <p:cNvSpPr/>
            <p:nvPr/>
          </p:nvSpPr>
          <p:spPr>
            <a:xfrm>
              <a:off x="5101308" y="2564606"/>
              <a:ext cx="102394" cy="37385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5D6D643B-2FEB-4BA2-A109-0A9507E05C45}"/>
                </a:ext>
              </a:extLst>
            </p:cNvPr>
            <p:cNvSpPr/>
            <p:nvPr/>
          </p:nvSpPr>
          <p:spPr>
            <a:xfrm>
              <a:off x="5233694" y="2501337"/>
              <a:ext cx="102394" cy="437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0319714-6DD6-4480-AC65-E5CB256B8CFC}"/>
              </a:ext>
            </a:extLst>
          </p:cNvPr>
          <p:cNvGrpSpPr/>
          <p:nvPr/>
        </p:nvGrpSpPr>
        <p:grpSpPr>
          <a:xfrm>
            <a:off x="7391727" y="4278292"/>
            <a:ext cx="394448" cy="338554"/>
            <a:chOff x="4826794" y="2501337"/>
            <a:chExt cx="509294" cy="437126"/>
          </a:xfrm>
        </p:grpSpPr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29ADB923-7EB8-472C-AB58-7DDC29F43C67}"/>
                </a:ext>
              </a:extLst>
            </p:cNvPr>
            <p:cNvSpPr/>
            <p:nvPr/>
          </p:nvSpPr>
          <p:spPr>
            <a:xfrm>
              <a:off x="4826794" y="2767013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03D4E51C-E318-4153-89FF-A56766A56D50}"/>
                </a:ext>
              </a:extLst>
            </p:cNvPr>
            <p:cNvSpPr/>
            <p:nvPr/>
          </p:nvSpPr>
          <p:spPr>
            <a:xfrm>
              <a:off x="4964051" y="2671763"/>
              <a:ext cx="102394" cy="2667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648DC4CD-8827-4A80-92E5-59B864B78908}"/>
                </a:ext>
              </a:extLst>
            </p:cNvPr>
            <p:cNvSpPr/>
            <p:nvPr/>
          </p:nvSpPr>
          <p:spPr>
            <a:xfrm>
              <a:off x="5101308" y="2564606"/>
              <a:ext cx="102394" cy="37385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D1B34FF6-9A29-4779-8C9F-09E2D05DA167}"/>
                </a:ext>
              </a:extLst>
            </p:cNvPr>
            <p:cNvSpPr/>
            <p:nvPr/>
          </p:nvSpPr>
          <p:spPr>
            <a:xfrm>
              <a:off x="5233694" y="2501337"/>
              <a:ext cx="102394" cy="437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8C62C79-7EE5-4E1D-BEA8-D00A8B586A66}"/>
              </a:ext>
            </a:extLst>
          </p:cNvPr>
          <p:cNvGrpSpPr/>
          <p:nvPr/>
        </p:nvGrpSpPr>
        <p:grpSpPr>
          <a:xfrm>
            <a:off x="10135394" y="4278292"/>
            <a:ext cx="394448" cy="338554"/>
            <a:chOff x="4826794" y="2501337"/>
            <a:chExt cx="509294" cy="437126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313EBD02-2422-4C7E-A2BB-64EDDCA3C27A}"/>
                </a:ext>
              </a:extLst>
            </p:cNvPr>
            <p:cNvSpPr/>
            <p:nvPr/>
          </p:nvSpPr>
          <p:spPr>
            <a:xfrm>
              <a:off x="4826794" y="2767013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FB9C2260-7F61-47A4-8F49-865366F51B1C}"/>
                </a:ext>
              </a:extLst>
            </p:cNvPr>
            <p:cNvSpPr/>
            <p:nvPr/>
          </p:nvSpPr>
          <p:spPr>
            <a:xfrm>
              <a:off x="4964051" y="2671763"/>
              <a:ext cx="102394" cy="2667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61862A5F-65E9-45EE-983A-9931E15E7B99}"/>
                </a:ext>
              </a:extLst>
            </p:cNvPr>
            <p:cNvSpPr/>
            <p:nvPr/>
          </p:nvSpPr>
          <p:spPr>
            <a:xfrm>
              <a:off x="5101308" y="2564606"/>
              <a:ext cx="102394" cy="37385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F2674DF5-FCEF-4B28-A255-D343C104A179}"/>
                </a:ext>
              </a:extLst>
            </p:cNvPr>
            <p:cNvSpPr/>
            <p:nvPr/>
          </p:nvSpPr>
          <p:spPr>
            <a:xfrm>
              <a:off x="5233694" y="2501337"/>
              <a:ext cx="102394" cy="437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4A78F6E-6D3A-4ADD-ACD3-7BB1BE7FB397}"/>
              </a:ext>
            </a:extLst>
          </p:cNvPr>
          <p:cNvGrpSpPr/>
          <p:nvPr/>
        </p:nvGrpSpPr>
        <p:grpSpPr>
          <a:xfrm>
            <a:off x="10135394" y="4842071"/>
            <a:ext cx="394448" cy="338554"/>
            <a:chOff x="6295421" y="2501337"/>
            <a:chExt cx="509294" cy="437126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5C8D5ECC-597C-4886-AED7-8AF98642A7B8}"/>
                </a:ext>
              </a:extLst>
            </p:cNvPr>
            <p:cNvSpPr/>
            <p:nvPr/>
          </p:nvSpPr>
          <p:spPr>
            <a:xfrm>
              <a:off x="6295421" y="2767013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47B54B45-0E85-4DD7-80DE-A3AABEFACC52}"/>
                </a:ext>
              </a:extLst>
            </p:cNvPr>
            <p:cNvSpPr/>
            <p:nvPr/>
          </p:nvSpPr>
          <p:spPr>
            <a:xfrm>
              <a:off x="6432678" y="2671763"/>
              <a:ext cx="102394" cy="2667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236C02D2-72DC-4B5C-B4F3-86471A6ADF78}"/>
                </a:ext>
              </a:extLst>
            </p:cNvPr>
            <p:cNvSpPr/>
            <p:nvPr/>
          </p:nvSpPr>
          <p:spPr>
            <a:xfrm>
              <a:off x="6569935" y="2564606"/>
              <a:ext cx="102394" cy="373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9E6D2B97-B438-4DD4-A825-8054B435685B}"/>
                </a:ext>
              </a:extLst>
            </p:cNvPr>
            <p:cNvSpPr/>
            <p:nvPr/>
          </p:nvSpPr>
          <p:spPr>
            <a:xfrm>
              <a:off x="6702321" y="2501337"/>
              <a:ext cx="102394" cy="437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E3FC893-DE13-4577-AB11-EB254AB46804}"/>
              </a:ext>
            </a:extLst>
          </p:cNvPr>
          <p:cNvGrpSpPr/>
          <p:nvPr/>
        </p:nvGrpSpPr>
        <p:grpSpPr>
          <a:xfrm>
            <a:off x="7391869" y="4842071"/>
            <a:ext cx="394448" cy="338554"/>
            <a:chOff x="6295421" y="2501337"/>
            <a:chExt cx="509294" cy="437126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462BB1C0-2AA6-4943-9B0D-79ED1AEBDE19}"/>
                </a:ext>
              </a:extLst>
            </p:cNvPr>
            <p:cNvSpPr/>
            <p:nvPr/>
          </p:nvSpPr>
          <p:spPr>
            <a:xfrm>
              <a:off x="6295421" y="2767013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E4479A79-DECC-4C49-8D62-C7D1F30C7182}"/>
                </a:ext>
              </a:extLst>
            </p:cNvPr>
            <p:cNvSpPr/>
            <p:nvPr/>
          </p:nvSpPr>
          <p:spPr>
            <a:xfrm>
              <a:off x="6432678" y="2671763"/>
              <a:ext cx="102394" cy="2667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9" name="Rectangle: Rounded Corners 128">
              <a:extLst>
                <a:ext uri="{FF2B5EF4-FFF2-40B4-BE49-F238E27FC236}">
                  <a16:creationId xmlns:a16="http://schemas.microsoft.com/office/drawing/2014/main" id="{F7FEDC59-2252-4F5C-88D5-8836B2D1ED32}"/>
                </a:ext>
              </a:extLst>
            </p:cNvPr>
            <p:cNvSpPr/>
            <p:nvPr/>
          </p:nvSpPr>
          <p:spPr>
            <a:xfrm>
              <a:off x="6569935" y="2564606"/>
              <a:ext cx="102394" cy="373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3A75D5E6-FE39-443F-BC68-E8891AD3AECE}"/>
                </a:ext>
              </a:extLst>
            </p:cNvPr>
            <p:cNvSpPr/>
            <p:nvPr/>
          </p:nvSpPr>
          <p:spPr>
            <a:xfrm>
              <a:off x="6702321" y="2501337"/>
              <a:ext cx="102394" cy="437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8C27851-99CF-4368-99B8-AFFCA45AF7DF}"/>
              </a:ext>
            </a:extLst>
          </p:cNvPr>
          <p:cNvGrpSpPr/>
          <p:nvPr/>
        </p:nvGrpSpPr>
        <p:grpSpPr>
          <a:xfrm>
            <a:off x="4763436" y="4842071"/>
            <a:ext cx="394448" cy="338554"/>
            <a:chOff x="6295421" y="2501337"/>
            <a:chExt cx="509294" cy="437126"/>
          </a:xfrm>
        </p:grpSpPr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A80D8DE3-4D42-45F4-B803-EDC4CA14392B}"/>
                </a:ext>
              </a:extLst>
            </p:cNvPr>
            <p:cNvSpPr/>
            <p:nvPr/>
          </p:nvSpPr>
          <p:spPr>
            <a:xfrm>
              <a:off x="6295421" y="2767013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36EC0C7C-0B02-435D-9ECA-4081D75DB27E}"/>
                </a:ext>
              </a:extLst>
            </p:cNvPr>
            <p:cNvSpPr/>
            <p:nvPr/>
          </p:nvSpPr>
          <p:spPr>
            <a:xfrm>
              <a:off x="6432678" y="2671763"/>
              <a:ext cx="102394" cy="2667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A79B47DA-9CBB-4D7B-A6BE-A967B70F0E03}"/>
                </a:ext>
              </a:extLst>
            </p:cNvPr>
            <p:cNvSpPr/>
            <p:nvPr/>
          </p:nvSpPr>
          <p:spPr>
            <a:xfrm>
              <a:off x="6569935" y="2564606"/>
              <a:ext cx="102394" cy="373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01096C80-D1D7-4026-ADE8-54C5F163353A}"/>
                </a:ext>
              </a:extLst>
            </p:cNvPr>
            <p:cNvSpPr/>
            <p:nvPr/>
          </p:nvSpPr>
          <p:spPr>
            <a:xfrm>
              <a:off x="6702321" y="2501337"/>
              <a:ext cx="102394" cy="437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8A8AC2B-7E04-4CA0-8FC0-EF27C5E2AACD}"/>
              </a:ext>
            </a:extLst>
          </p:cNvPr>
          <p:cNvGrpSpPr/>
          <p:nvPr/>
        </p:nvGrpSpPr>
        <p:grpSpPr>
          <a:xfrm>
            <a:off x="7363690" y="5422196"/>
            <a:ext cx="394448" cy="338554"/>
            <a:chOff x="5586706" y="2501337"/>
            <a:chExt cx="509294" cy="437126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333EDCF4-4539-43BD-B373-1915824B7289}"/>
                </a:ext>
              </a:extLst>
            </p:cNvPr>
            <p:cNvSpPr/>
            <p:nvPr/>
          </p:nvSpPr>
          <p:spPr>
            <a:xfrm>
              <a:off x="5586706" y="2767013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6986BEAF-5B1C-4F95-A533-EEF452C2A5AE}"/>
                </a:ext>
              </a:extLst>
            </p:cNvPr>
            <p:cNvSpPr/>
            <p:nvPr/>
          </p:nvSpPr>
          <p:spPr>
            <a:xfrm>
              <a:off x="5723963" y="2671763"/>
              <a:ext cx="102394" cy="2667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A75429BA-2073-44C7-BE28-3A4095EF17D1}"/>
                </a:ext>
              </a:extLst>
            </p:cNvPr>
            <p:cNvSpPr/>
            <p:nvPr/>
          </p:nvSpPr>
          <p:spPr>
            <a:xfrm>
              <a:off x="5861220" y="2564606"/>
              <a:ext cx="102394" cy="37385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9D82AF38-E5F8-4EA8-9000-13F3544D4A2F}"/>
                </a:ext>
              </a:extLst>
            </p:cNvPr>
            <p:cNvSpPr/>
            <p:nvPr/>
          </p:nvSpPr>
          <p:spPr>
            <a:xfrm>
              <a:off x="5993606" y="2501337"/>
              <a:ext cx="102394" cy="437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9872303-4872-459C-9725-921ACDE96C5E}"/>
              </a:ext>
            </a:extLst>
          </p:cNvPr>
          <p:cNvGrpSpPr/>
          <p:nvPr/>
        </p:nvGrpSpPr>
        <p:grpSpPr>
          <a:xfrm>
            <a:off x="10135394" y="5422196"/>
            <a:ext cx="394448" cy="338554"/>
            <a:chOff x="5586706" y="2501337"/>
            <a:chExt cx="509294" cy="437126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71954046-A7F7-40BA-A65F-6AED7BAA6654}"/>
                </a:ext>
              </a:extLst>
            </p:cNvPr>
            <p:cNvSpPr/>
            <p:nvPr/>
          </p:nvSpPr>
          <p:spPr>
            <a:xfrm>
              <a:off x="5586706" y="2767013"/>
              <a:ext cx="102394" cy="17145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D856655A-9541-4C96-B8A4-72265AC4B8C3}"/>
                </a:ext>
              </a:extLst>
            </p:cNvPr>
            <p:cNvSpPr/>
            <p:nvPr/>
          </p:nvSpPr>
          <p:spPr>
            <a:xfrm>
              <a:off x="5723963" y="2671763"/>
              <a:ext cx="102394" cy="2667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F583C3B8-0612-48D0-A37D-C3F0C32E483E}"/>
                </a:ext>
              </a:extLst>
            </p:cNvPr>
            <p:cNvSpPr/>
            <p:nvPr/>
          </p:nvSpPr>
          <p:spPr>
            <a:xfrm>
              <a:off x="5861220" y="2564606"/>
              <a:ext cx="102394" cy="37385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F3A02657-8ED7-4EA0-85D6-A5786F6CE876}"/>
                </a:ext>
              </a:extLst>
            </p:cNvPr>
            <p:cNvSpPr/>
            <p:nvPr/>
          </p:nvSpPr>
          <p:spPr>
            <a:xfrm>
              <a:off x="5993606" y="2501337"/>
              <a:ext cx="102394" cy="43712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29785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Exercise II</Template>
  <TotalTime>115</TotalTime>
  <Words>33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Bahnschrift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MelZed</dc:creator>
  <cp:lastModifiedBy>MelZed</cp:lastModifiedBy>
  <cp:revision>8</cp:revision>
  <dcterms:created xsi:type="dcterms:W3CDTF">2021-06-13T01:57:44Z</dcterms:created>
  <dcterms:modified xsi:type="dcterms:W3CDTF">2021-06-13T03:53:41Z</dcterms:modified>
</cp:coreProperties>
</file>