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902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111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25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606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788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20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51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907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195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376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278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65C91-BE4F-422E-BED3-9C0F1F2816E7}" type="datetimeFigureOut">
              <a:rPr lang="en-IN" smtClean="0"/>
              <a:t>01-07-2021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DF098-5721-41B8-8691-2CDCE79F7A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31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31546" y="5643497"/>
            <a:ext cx="2403895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pPr marL="0" indent="0">
              <a:buNone/>
            </a:pPr>
            <a:r>
              <a:rPr lang="en-US" sz="1600" b="0" dirty="0" smtClean="0"/>
              <a:t>NAME: GAYATRI KULKARNI</a:t>
            </a:r>
          </a:p>
          <a:p>
            <a:pPr marL="0" indent="0">
              <a:buNone/>
            </a:pPr>
            <a:r>
              <a:rPr lang="en-US" sz="1600" b="0" dirty="0" smtClean="0"/>
              <a:t>DATE: 1</a:t>
            </a:r>
            <a:r>
              <a:rPr lang="en-US" sz="1600" b="0" baseline="30000" dirty="0" smtClean="0"/>
              <a:t>ST</a:t>
            </a:r>
            <a:r>
              <a:rPr lang="en-US" sz="1600" b="0" dirty="0" smtClean="0"/>
              <a:t> JULY 2021</a:t>
            </a:r>
            <a:endParaRPr lang="en-IN" sz="16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1061049" y="675754"/>
            <a:ext cx="10075653" cy="1292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pPr marL="0" indent="0" algn="ctr">
              <a:buNone/>
            </a:pPr>
            <a:r>
              <a:rPr lang="en-US" sz="2400" u="sng" dirty="0" smtClean="0"/>
              <a:t>ALTERNATE ANGLE ACADEMY</a:t>
            </a:r>
          </a:p>
          <a:p>
            <a:pPr marL="0" indent="0" algn="ctr">
              <a:buNone/>
            </a:pPr>
            <a:r>
              <a:rPr lang="en-US" dirty="0" smtClean="0"/>
              <a:t>PROJECT COST </a:t>
            </a:r>
            <a:r>
              <a:rPr lang="en-US" dirty="0" smtClean="0"/>
              <a:t>CONTROL THROUGH DESIGN AND MATERIALS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ASSIGNMENT 1 - </a:t>
            </a:r>
            <a:r>
              <a:rPr lang="en-US" dirty="0"/>
              <a:t>BALANCE BETWEEN ARCHITECTURE FINISHING, COST &amp; AESTHETICS</a:t>
            </a:r>
          </a:p>
          <a:p>
            <a:pPr marL="0" indent="0" algn="ctr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513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1861"/>
            <a:ext cx="12192000" cy="58142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05336" y="0"/>
            <a:ext cx="328666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n-US" dirty="0" smtClean="0"/>
              <a:t>TYPICAL FLOOR PLAN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430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05336" y="0"/>
            <a:ext cx="3286664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n-US" dirty="0"/>
              <a:t>TYPE OF BUILDING &amp; ITS INTENT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8905336" y="636244"/>
            <a:ext cx="32866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400"/>
            </a:lvl1pPr>
          </a:lstStyle>
          <a:p>
            <a:r>
              <a:rPr lang="en-US" dirty="0" smtClean="0"/>
              <a:t> </a:t>
            </a:r>
            <a:r>
              <a:rPr lang="en-US" dirty="0"/>
              <a:t>MID-END RESIDENTIAL BUILDING </a:t>
            </a:r>
          </a:p>
          <a:p>
            <a:r>
              <a:rPr lang="en-US" dirty="0" smtClean="0"/>
              <a:t>NO.OF </a:t>
            </a:r>
            <a:r>
              <a:rPr lang="en-US" dirty="0"/>
              <a:t>HABITABLE FLOORS = 17</a:t>
            </a:r>
          </a:p>
          <a:p>
            <a:r>
              <a:rPr lang="en-US" dirty="0" smtClean="0"/>
              <a:t> </a:t>
            </a:r>
            <a:r>
              <a:rPr lang="en-US" dirty="0"/>
              <a:t>DEVELOPER’S INTENT – TO CONSTRUCT A BUILDING/ FLATS WITH AMENITIES, FLAT SIZES THAT ARE AT PAR WITH NEIGHBOURING BUILDINGS  AND COMPETITION PROJECTS</a:t>
            </a:r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32" r="27830"/>
          <a:stretch/>
        </p:blipFill>
        <p:spPr>
          <a:xfrm>
            <a:off x="322056" y="715343"/>
            <a:ext cx="8660920" cy="581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499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05336" y="-10087"/>
            <a:ext cx="3286664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n-US" dirty="0"/>
              <a:t>WHAT WILL YOU STANDARDISE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8905336" y="636244"/>
            <a:ext cx="32866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400"/>
            </a:lvl1pPr>
          </a:lstStyle>
          <a:p>
            <a:r>
              <a:rPr lang="en-US" dirty="0"/>
              <a:t>DOORS (ALL MAIN ENTRY DOORS WILL BE FIRE RATED DOORS AS PER NORMS)</a:t>
            </a:r>
          </a:p>
          <a:p>
            <a:r>
              <a:rPr lang="en-US" dirty="0"/>
              <a:t>WINDOW SIZES</a:t>
            </a:r>
          </a:p>
          <a:p>
            <a:r>
              <a:rPr lang="en-US" dirty="0"/>
              <a:t>BALCONY RAILINGS</a:t>
            </a:r>
          </a:p>
          <a:p>
            <a:r>
              <a:rPr lang="en-US" dirty="0"/>
              <a:t>LIFT LOBBY RAILINGS</a:t>
            </a:r>
          </a:p>
          <a:p>
            <a:r>
              <a:rPr lang="en-US" dirty="0"/>
              <a:t>INTERNAL WALL TYPES </a:t>
            </a:r>
          </a:p>
          <a:p>
            <a:r>
              <a:rPr lang="en-US" dirty="0"/>
              <a:t>STAIRCASE FINISH AND DETAIL</a:t>
            </a:r>
          </a:p>
          <a:p>
            <a:r>
              <a:rPr lang="en-US" dirty="0"/>
              <a:t>SHAFT DOORS </a:t>
            </a:r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32" r="27830"/>
          <a:stretch/>
        </p:blipFill>
        <p:spPr>
          <a:xfrm>
            <a:off x="322056" y="715343"/>
            <a:ext cx="8660920" cy="581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59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05336" y="0"/>
            <a:ext cx="328666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n-US" dirty="0"/>
              <a:t>WHAT WILL YOU CUSTOMISE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8905336" y="369332"/>
            <a:ext cx="32866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400"/>
            </a:lvl1pPr>
          </a:lstStyle>
          <a:p>
            <a:r>
              <a:rPr lang="en-US" dirty="0"/>
              <a:t>ENTRANCE LOBBY INTERIOR </a:t>
            </a:r>
            <a:r>
              <a:rPr lang="en-US" dirty="0" smtClean="0"/>
              <a:t>DESIGN</a:t>
            </a:r>
          </a:p>
          <a:p>
            <a:endParaRPr lang="en-US" dirty="0"/>
          </a:p>
          <a:p>
            <a:r>
              <a:rPr lang="en-US" dirty="0"/>
              <a:t>RAILING INSIDE BEDROOM WINDOWS. (AS AN ADDITIONAL SAFETY FEATURE)</a:t>
            </a:r>
          </a:p>
          <a:p>
            <a:endParaRPr lang="en-US" dirty="0"/>
          </a:p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32" r="27830"/>
          <a:stretch/>
        </p:blipFill>
        <p:spPr>
          <a:xfrm>
            <a:off x="322056" y="715343"/>
            <a:ext cx="8660920" cy="581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42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05336" y="0"/>
            <a:ext cx="3286664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n-US" dirty="0"/>
              <a:t>HOW DID YOU APPLY DESIGN OPTIMIZATION?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8905336" y="715343"/>
            <a:ext cx="32866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400"/>
            </a:lvl1pPr>
          </a:lstStyle>
          <a:p>
            <a:r>
              <a:rPr lang="en-US" dirty="0"/>
              <a:t>FLATS SIZE AND TYPES IS REPEATED</a:t>
            </a:r>
          </a:p>
          <a:p>
            <a:r>
              <a:rPr lang="en-US" dirty="0"/>
              <a:t>ELEVATION ELEMENTS – WINDOW SIZE, RAILING DESIGN IS REPEATED</a:t>
            </a:r>
          </a:p>
          <a:p>
            <a:r>
              <a:rPr lang="en-US" dirty="0"/>
              <a:t>GLASS RAILING DETAIL FOR BALCONIES – 300MM HEIGHT BUND BELOW AND  GLASS RAILING ON TOP TILL HEIGHT OF 1.2M</a:t>
            </a:r>
          </a:p>
          <a:p>
            <a:endParaRPr lang="en-US" dirty="0"/>
          </a:p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32" r="27830"/>
          <a:stretch/>
        </p:blipFill>
        <p:spPr>
          <a:xfrm>
            <a:off x="322056" y="715343"/>
            <a:ext cx="8660920" cy="581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132" r="27830"/>
          <a:stretch/>
        </p:blipFill>
        <p:spPr>
          <a:xfrm>
            <a:off x="322056" y="715343"/>
            <a:ext cx="8660920" cy="58142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82976" y="0"/>
            <a:ext cx="3209024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WHAT VALUE ARE YOU BRINGING TO THE PROJECT?</a:t>
            </a:r>
            <a:endParaRPr lang="en-IN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82976" y="715343"/>
            <a:ext cx="32090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BY CUSTOMISING INTERNAL RAILING DESIGN FOR WINDOWS, </a:t>
            </a:r>
            <a:r>
              <a:rPr lang="en-US" sz="1400" u="sng" dirty="0" smtClean="0"/>
              <a:t>ADDITIONAL SAFETY FEATURE </a:t>
            </a:r>
            <a:r>
              <a:rPr lang="en-US" sz="1400" dirty="0" smtClean="0"/>
              <a:t>WILL BE PROVIDED </a:t>
            </a:r>
            <a:r>
              <a:rPr lang="en-US" sz="1400" u="sng" dirty="0" smtClean="0"/>
              <a:t>WITHOUT ANY HINDERANCE TO EXTERNAL VIEWS</a:t>
            </a:r>
            <a:r>
              <a:rPr lang="en-US" sz="1400" dirty="0" smtClean="0"/>
              <a:t>. THIS CAN BECOME ONE OF THE </a:t>
            </a:r>
            <a:r>
              <a:rPr lang="en-US" sz="1400" u="sng" dirty="0" smtClean="0"/>
              <a:t>USPs</a:t>
            </a:r>
            <a:r>
              <a:rPr lang="en-US" sz="1400" dirty="0" smtClean="0"/>
              <a:t> FOR THE PROJECT. 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u="sng" dirty="0" smtClean="0"/>
              <a:t>CUSTOMISED ENTRANCE LOBBY DESIGN CAN ATTRACT BUYERS</a:t>
            </a:r>
          </a:p>
          <a:p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endParaRPr lang="en-IN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8982976" y="3208333"/>
            <a:ext cx="320902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b="1"/>
            </a:lvl1pPr>
          </a:lstStyle>
          <a:p>
            <a:r>
              <a:rPr lang="en-US" dirty="0"/>
              <a:t>WHAT IS THE COST PAID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82976" y="3741579"/>
            <a:ext cx="320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400"/>
            </a:lvl1pPr>
          </a:lstStyle>
          <a:p>
            <a:r>
              <a:rPr lang="en-US" dirty="0"/>
              <a:t>ABOVE FEATURES WILL ADD TO COST OF THE PROJECT.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3178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234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Gayatri Kulkarni - KRC</dc:creator>
  <cp:lastModifiedBy>Gayatri Kulkarni - KRC</cp:lastModifiedBy>
  <cp:revision>16</cp:revision>
  <dcterms:created xsi:type="dcterms:W3CDTF">2021-05-30T10:43:58Z</dcterms:created>
  <dcterms:modified xsi:type="dcterms:W3CDTF">2021-07-01T15:01:04Z</dcterms:modified>
</cp:coreProperties>
</file>